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99" r:id="rId4"/>
    <p:sldId id="258" r:id="rId5"/>
    <p:sldId id="259" r:id="rId6"/>
    <p:sldId id="263" r:id="rId7"/>
    <p:sldId id="264" r:id="rId8"/>
    <p:sldId id="298" r:id="rId9"/>
    <p:sldId id="265" r:id="rId10"/>
    <p:sldId id="292" r:id="rId11"/>
    <p:sldId id="296" r:id="rId12"/>
    <p:sldId id="297" r:id="rId13"/>
    <p:sldId id="266" r:id="rId14"/>
    <p:sldId id="267" r:id="rId15"/>
    <p:sldId id="293" r:id="rId16"/>
    <p:sldId id="300" r:id="rId17"/>
    <p:sldId id="261" r:id="rId18"/>
    <p:sldId id="268" r:id="rId19"/>
    <p:sldId id="269" r:id="rId20"/>
    <p:sldId id="270" r:id="rId21"/>
    <p:sldId id="271" r:id="rId22"/>
    <p:sldId id="272" r:id="rId23"/>
    <p:sldId id="260" r:id="rId24"/>
    <p:sldId id="273" r:id="rId25"/>
    <p:sldId id="303" r:id="rId26"/>
    <p:sldId id="274" r:id="rId27"/>
    <p:sldId id="294" r:id="rId28"/>
    <p:sldId id="275" r:id="rId29"/>
    <p:sldId id="295" r:id="rId30"/>
    <p:sldId id="276" r:id="rId31"/>
    <p:sldId id="277" r:id="rId32"/>
    <p:sldId id="301" r:id="rId33"/>
    <p:sldId id="262" r:id="rId34"/>
    <p:sldId id="282" r:id="rId35"/>
    <p:sldId id="283" r:id="rId36"/>
    <p:sldId id="284" r:id="rId37"/>
    <p:sldId id="285" r:id="rId38"/>
    <p:sldId id="304" r:id="rId39"/>
    <p:sldId id="286" r:id="rId40"/>
    <p:sldId id="289" r:id="rId41"/>
    <p:sldId id="302" r:id="rId42"/>
    <p:sldId id="290" r:id="rId43"/>
    <p:sldId id="291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CFAFB-113E-404E-8456-35C31E2602D9}" type="datetimeFigureOut">
              <a:rPr lang="en-US" smtClean="0"/>
              <a:pPr/>
              <a:t>8/8/18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710F5-7374-9A43-A978-EB64813D4C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rick@foxswanart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Photographic Gems: Mining, Polishing, and Displaying Them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2434271"/>
          </a:xfrm>
        </p:spPr>
        <p:txBody>
          <a:bodyPr/>
          <a:lstStyle/>
          <a:p>
            <a:r>
              <a:rPr lang="en-US" dirty="0" smtClean="0"/>
              <a:t>Rick Swanson</a:t>
            </a:r>
          </a:p>
          <a:p>
            <a:endParaRPr lang="en-US" dirty="0" smtClean="0"/>
          </a:p>
          <a:p>
            <a:r>
              <a:rPr lang="en-US" dirty="0" smtClean="0"/>
              <a:t>Steele County Historical Society</a:t>
            </a:r>
          </a:p>
          <a:p>
            <a:r>
              <a:rPr lang="en-US" dirty="0" smtClean="0"/>
              <a:t>August 9, </a:t>
            </a:r>
            <a:r>
              <a:rPr lang="en-US" dirty="0" smtClean="0"/>
              <a:t>2018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 - 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4447"/>
          </a:xfrm>
        </p:spPr>
        <p:txBody>
          <a:bodyPr/>
          <a:lstStyle/>
          <a:p>
            <a:r>
              <a:rPr lang="en-US" dirty="0" smtClean="0"/>
              <a:t>Lifelong Minnesotan</a:t>
            </a:r>
          </a:p>
          <a:p>
            <a:r>
              <a:rPr lang="en-US" dirty="0" smtClean="0"/>
              <a:t>Ancestry DNA says I’m: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Photographer, business owner, musician</a:t>
            </a:r>
          </a:p>
          <a:p>
            <a:endParaRPr lang="en-US" dirty="0" smtClean="0"/>
          </a:p>
        </p:txBody>
      </p:sp>
      <p:pic>
        <p:nvPicPr>
          <p:cNvPr id="5" name="Picture 4" descr="RickEstim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632" y="2753764"/>
            <a:ext cx="3535656" cy="2892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 - Jan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4447"/>
          </a:xfrm>
        </p:spPr>
        <p:txBody>
          <a:bodyPr/>
          <a:lstStyle/>
          <a:p>
            <a:r>
              <a:rPr lang="en-US" dirty="0" smtClean="0"/>
              <a:t>Lifelong Minnesotan</a:t>
            </a:r>
          </a:p>
          <a:p>
            <a:r>
              <a:rPr lang="en-US" dirty="0" smtClean="0"/>
              <a:t>Ancestry DNA says I’m: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LPN, painter, family historian</a:t>
            </a:r>
          </a:p>
          <a:p>
            <a:endParaRPr lang="en-US" dirty="0" smtClean="0"/>
          </a:p>
        </p:txBody>
      </p:sp>
      <p:pic>
        <p:nvPicPr>
          <p:cNvPr id="6" name="Picture 5" descr="JanEstim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831" y="2827253"/>
            <a:ext cx="4327361" cy="2848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enough about</a:t>
            </a:r>
            <a:r>
              <a:rPr lang="en-US" dirty="0" smtClean="0"/>
              <a:t> us…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me a little about you:</a:t>
            </a:r>
          </a:p>
          <a:p>
            <a:pPr lvl="1"/>
            <a:r>
              <a:rPr lang="en-US" dirty="0" smtClean="0"/>
              <a:t>Primary ancestral home?</a:t>
            </a:r>
          </a:p>
          <a:p>
            <a:pPr lvl="1"/>
            <a:r>
              <a:rPr lang="en-US" dirty="0" smtClean="0"/>
              <a:t>Do you have a family tree?</a:t>
            </a:r>
          </a:p>
          <a:p>
            <a:pPr lvl="1"/>
            <a:r>
              <a:rPr lang="en-US" dirty="0" smtClean="0"/>
              <a:t>Do you have at least one picture of…</a:t>
            </a:r>
          </a:p>
          <a:p>
            <a:pPr lvl="2"/>
            <a:r>
              <a:rPr lang="en-US" dirty="0" smtClean="0"/>
              <a:t>Your grandparents?</a:t>
            </a:r>
          </a:p>
          <a:p>
            <a:pPr lvl="2"/>
            <a:r>
              <a:rPr lang="en-US" dirty="0" smtClean="0"/>
              <a:t>Your great grandparents?</a:t>
            </a:r>
          </a:p>
          <a:p>
            <a:pPr lvl="2"/>
            <a:r>
              <a:rPr lang="en-US" dirty="0" smtClean="0"/>
              <a:t>Your great-great grandparents?</a:t>
            </a:r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</a:p>
          <a:p>
            <a:pPr lvl="1"/>
            <a:r>
              <a:rPr lang="en-US" dirty="0"/>
              <a:t>Family albums</a:t>
            </a:r>
          </a:p>
          <a:p>
            <a:pPr lvl="1"/>
            <a:r>
              <a:rPr lang="en-US" dirty="0"/>
              <a:t>Internet</a:t>
            </a:r>
          </a:p>
          <a:p>
            <a:pPr lvl="1"/>
            <a:r>
              <a:rPr lang="en-US" dirty="0"/>
              <a:t>Books</a:t>
            </a:r>
          </a:p>
          <a:p>
            <a:pPr lvl="1"/>
            <a:r>
              <a:rPr lang="en-US" dirty="0"/>
              <a:t>County historical societies</a:t>
            </a:r>
          </a:p>
          <a:p>
            <a:pPr lvl="1"/>
            <a:r>
              <a:rPr lang="en-US" dirty="0"/>
              <a:t>other? contacting studios?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</a:p>
          <a:p>
            <a:pPr lvl="1"/>
            <a:r>
              <a:rPr lang="en-US" dirty="0"/>
              <a:t>Family albums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lbumYoungSwans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942" y="1546719"/>
            <a:ext cx="4947857" cy="49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Internet</a:t>
            </a:r>
          </a:p>
        </p:txBody>
      </p:sp>
      <p:pic>
        <p:nvPicPr>
          <p:cNvPr id="4" name="Picture 3" descr="InternetSourceAncest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110625"/>
            <a:ext cx="5049273" cy="3015538"/>
          </a:xfrm>
          <a:prstGeom prst="rect">
            <a:avLst/>
          </a:prstGeom>
        </p:spPr>
      </p:pic>
      <p:pic>
        <p:nvPicPr>
          <p:cNvPr id="5" name="Picture 4" descr="InternetSOurceBlo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672" y="1417637"/>
            <a:ext cx="4280211" cy="2377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Internet</a:t>
            </a:r>
          </a:p>
        </p:txBody>
      </p:sp>
      <p:pic>
        <p:nvPicPr>
          <p:cNvPr id="6" name="Picture 5" descr="JanetFB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56" y="2688268"/>
            <a:ext cx="6829950" cy="3999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78084" cy="121077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Books</a:t>
            </a:r>
          </a:p>
        </p:txBody>
      </p:sp>
      <p:pic>
        <p:nvPicPr>
          <p:cNvPr id="5" name="Picture 4" descr="Schmiedshau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846" y="2307007"/>
            <a:ext cx="2060236" cy="2971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78084" cy="121077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Books</a:t>
            </a:r>
          </a:p>
        </p:txBody>
      </p:sp>
      <p:pic>
        <p:nvPicPr>
          <p:cNvPr id="6" name="Picture 5" descr="SchmiedshauPic0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67" y="2810978"/>
            <a:ext cx="3425838" cy="1983380"/>
          </a:xfrm>
          <a:prstGeom prst="rect">
            <a:avLst/>
          </a:prstGeom>
        </p:spPr>
      </p:pic>
      <p:pic>
        <p:nvPicPr>
          <p:cNvPr id="7" name="Picture 6" descr="TuzinaKons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936" y="3376199"/>
            <a:ext cx="3781756" cy="2836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78084" cy="121077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Books</a:t>
            </a:r>
          </a:p>
        </p:txBody>
      </p:sp>
      <p:pic>
        <p:nvPicPr>
          <p:cNvPr id="8" name="Picture 7" descr="BookBoatBuilders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75" y="1600200"/>
            <a:ext cx="32258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78084" cy="121077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Books</a:t>
            </a:r>
          </a:p>
        </p:txBody>
      </p:sp>
      <p:pic>
        <p:nvPicPr>
          <p:cNvPr id="5" name="Picture 4" descr="MartinusCloseup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507" y="2810977"/>
            <a:ext cx="3048000" cy="3657600"/>
          </a:xfrm>
          <a:prstGeom prst="rect">
            <a:avLst/>
          </a:prstGeom>
        </p:spPr>
      </p:pic>
      <p:pic>
        <p:nvPicPr>
          <p:cNvPr id="6" name="Picture 5" descr="Martinus01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783" y="1406806"/>
            <a:ext cx="3778753" cy="5061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County </a:t>
            </a:r>
            <a:r>
              <a:rPr lang="en-US" dirty="0"/>
              <a:t>historical </a:t>
            </a:r>
            <a:r>
              <a:rPr lang="en-US" dirty="0" smtClean="0"/>
              <a:t>societies and museums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BentOline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56" y="2740193"/>
            <a:ext cx="2552700" cy="3657600"/>
          </a:xfrm>
          <a:prstGeom prst="rect">
            <a:avLst/>
          </a:prstGeom>
        </p:spPr>
      </p:pic>
      <p:pic>
        <p:nvPicPr>
          <p:cNvPr id="5" name="Picture 4" descr="BentOline02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281" y="2740193"/>
            <a:ext cx="2463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other</a:t>
            </a:r>
            <a:r>
              <a:rPr lang="en-US" dirty="0"/>
              <a:t>? contacting studios?</a:t>
            </a:r>
          </a:p>
          <a:p>
            <a:endParaRPr lang="en-US" dirty="0"/>
          </a:p>
        </p:txBody>
      </p:sp>
      <p:pic>
        <p:nvPicPr>
          <p:cNvPr id="4" name="Picture 3" descr="Studio2YoungLuel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872" y="1417638"/>
            <a:ext cx="2471928" cy="5020056"/>
          </a:xfrm>
          <a:prstGeom prst="rect">
            <a:avLst/>
          </a:prstGeom>
        </p:spPr>
      </p:pic>
      <p:pic>
        <p:nvPicPr>
          <p:cNvPr id="5" name="Picture 4" descr="StudioGeorgeA&amp;Lillian01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35719"/>
            <a:ext cx="4823258" cy="2401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</a:t>
            </a:r>
            <a:r>
              <a:rPr lang="en-US" dirty="0"/>
              <a:t>. Sources</a:t>
            </a:r>
            <a:endParaRPr lang="en-US" dirty="0" smtClean="0"/>
          </a:p>
          <a:p>
            <a:pPr lvl="1"/>
            <a:r>
              <a:rPr lang="en-US" dirty="0" smtClean="0"/>
              <a:t>other</a:t>
            </a:r>
            <a:r>
              <a:rPr lang="en-US" dirty="0"/>
              <a:t>? contacting studios?</a:t>
            </a:r>
          </a:p>
          <a:p>
            <a:endParaRPr lang="en-US" dirty="0"/>
          </a:p>
        </p:txBody>
      </p:sp>
      <p:pic>
        <p:nvPicPr>
          <p:cNvPr id="8" name="Picture 7" descr="MNHSResour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872784"/>
            <a:ext cx="4634109" cy="3591989"/>
          </a:xfrm>
          <a:prstGeom prst="rect">
            <a:avLst/>
          </a:prstGeom>
        </p:spPr>
      </p:pic>
      <p:pic>
        <p:nvPicPr>
          <p:cNvPr id="9" name="Picture 8" descr="CHColli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249" y="2650614"/>
            <a:ext cx="5099081" cy="3135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</a:p>
          <a:p>
            <a:pPr lvl="1"/>
            <a:r>
              <a:rPr lang="en-US" dirty="0" smtClean="0"/>
              <a:t>Show and tell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Getting copies</a:t>
            </a:r>
          </a:p>
          <a:p>
            <a:pPr lvl="1"/>
            <a:r>
              <a:rPr lang="en-US" dirty="0" smtClean="0"/>
              <a:t>scanning</a:t>
            </a:r>
          </a:p>
          <a:p>
            <a:pPr lvl="1"/>
            <a:r>
              <a:rPr lang="en-US" dirty="0" smtClean="0"/>
              <a:t>photographing</a:t>
            </a:r>
          </a:p>
          <a:p>
            <a:pPr lvl="1"/>
            <a:r>
              <a:rPr lang="en-US" dirty="0" smtClean="0"/>
              <a:t>photographing behind glass</a:t>
            </a:r>
          </a:p>
          <a:p>
            <a:pPr lvl="1"/>
            <a:r>
              <a:rPr lang="en-US" dirty="0" smtClean="0"/>
              <a:t>tips</a:t>
            </a:r>
          </a:p>
          <a:p>
            <a:pPr lvl="1"/>
            <a:r>
              <a:rPr lang="en-US" dirty="0" smtClean="0"/>
              <a:t>negotiating with relatives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Getting copies</a:t>
            </a:r>
          </a:p>
          <a:p>
            <a:pPr lvl="1"/>
            <a:r>
              <a:rPr lang="en-US" dirty="0" smtClean="0"/>
              <a:t>Scanning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HandScanner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85699"/>
            <a:ext cx="3657600" cy="2092670"/>
          </a:xfrm>
          <a:prstGeom prst="rect">
            <a:avLst/>
          </a:prstGeom>
        </p:spPr>
      </p:pic>
      <p:pic>
        <p:nvPicPr>
          <p:cNvPr id="5" name="Picture 4" descr="Handscanner02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08107"/>
            <a:ext cx="4839068" cy="1993235"/>
          </a:xfrm>
          <a:prstGeom prst="rect">
            <a:avLst/>
          </a:prstGeom>
        </p:spPr>
      </p:pic>
      <p:pic>
        <p:nvPicPr>
          <p:cNvPr id="6" name="Picture 5" descr="FlatbedScanner01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217" y="2279986"/>
            <a:ext cx="2400583" cy="3435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Getting copies</a:t>
            </a:r>
          </a:p>
          <a:p>
            <a:pPr lvl="1"/>
            <a:r>
              <a:rPr lang="en-US" dirty="0" smtClean="0"/>
              <a:t>Photographing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Camera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300" y="2456443"/>
            <a:ext cx="4783553" cy="3936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Getting copies</a:t>
            </a:r>
          </a:p>
          <a:p>
            <a:pPr lvl="1"/>
            <a:r>
              <a:rPr lang="en-US" dirty="0" smtClean="0"/>
              <a:t>photographing behind glass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JanetPhotograph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20" y="3098138"/>
            <a:ext cx="4597868" cy="3028025"/>
          </a:xfrm>
          <a:prstGeom prst="rect">
            <a:avLst/>
          </a:prstGeom>
        </p:spPr>
      </p:pic>
      <p:pic>
        <p:nvPicPr>
          <p:cNvPr id="5" name="Picture 4" descr="LauritzGl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604" y="2057399"/>
            <a:ext cx="3208510" cy="4068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Getting copies</a:t>
            </a:r>
          </a:p>
          <a:p>
            <a:pPr lvl="1"/>
            <a:r>
              <a:rPr lang="en-US" dirty="0" smtClean="0"/>
              <a:t>Tips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TipBadLight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83546"/>
            <a:ext cx="3657600" cy="3686338"/>
          </a:xfrm>
          <a:prstGeom prst="rect">
            <a:avLst/>
          </a:prstGeom>
        </p:spPr>
      </p:pic>
      <p:pic>
        <p:nvPicPr>
          <p:cNvPr id="5" name="Picture 4" descr="TipAngle01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646" y="2783547"/>
            <a:ext cx="3857154" cy="3686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Getting copies</a:t>
            </a:r>
          </a:p>
          <a:p>
            <a:pPr lvl="1"/>
            <a:r>
              <a:rPr lang="en-US" dirty="0" smtClean="0"/>
              <a:t>negotiating with relatives</a:t>
            </a:r>
          </a:p>
          <a:p>
            <a:endParaRPr lang="en-US" dirty="0"/>
          </a:p>
        </p:txBody>
      </p:sp>
      <p:pic>
        <p:nvPicPr>
          <p:cNvPr id="4" name="Picture 3" descr="Martinus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0" y="2797915"/>
            <a:ext cx="27305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Stage one: dust, cracks, tears, cropping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Stage two: fading, discoloration, stains, glare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</a:t>
            </a:r>
            <a:r>
              <a:rPr lang="en-US" dirty="0" smtClean="0"/>
              <a:t>. Stage three: replacing, adding embellishments, </a:t>
            </a:r>
            <a:r>
              <a:rPr lang="en-US" dirty="0" err="1" smtClean="0"/>
              <a:t>vignetting</a:t>
            </a:r>
            <a:r>
              <a:rPr lang="en-US" dirty="0" smtClean="0"/>
              <a:t>, re-sizing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Stage one: dust, cracks, tears, cropping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 descr="CreaseGeorgeA&amp;Lillian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844" y="2448650"/>
            <a:ext cx="2811454" cy="4051735"/>
          </a:xfrm>
          <a:prstGeom prst="rect">
            <a:avLst/>
          </a:prstGeom>
        </p:spPr>
      </p:pic>
      <p:pic>
        <p:nvPicPr>
          <p:cNvPr id="5" name="Picture 4" descr="ScratchMarieArmyNur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297" y="2171495"/>
            <a:ext cx="3408193" cy="4328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Stage one: dust, cracks, tears, cropping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6" name="Picture 5" descr="LandkamerOriginalBeforeAfter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656" y="2335479"/>
            <a:ext cx="6566218" cy="3600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Stage one: dust, cracks, tears, cropping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 descr="CropBeforeUnknownSchroepf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18" y="2286000"/>
            <a:ext cx="2778635" cy="4235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Stage one: dust, cracks, tears, cropping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5" name="Picture 4" descr="CropAfterUnknownSchroepf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429" y="2410968"/>
            <a:ext cx="4909147" cy="4281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249" y="1600200"/>
            <a:ext cx="8515551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Stage two: fading, discoloration, stains, glare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 descr="FadedBeforeUnknownBarSce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03" y="2166806"/>
            <a:ext cx="6620570" cy="4477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Stage two: fading, discoloration, stains, glare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5" name="Picture 4" descr="FadedAfterUnknownBarScene01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899" y="2292262"/>
            <a:ext cx="6435050" cy="4351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Stage two: fading, discoloration, stains, glare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 descr="GlareBeforeAntonJohnsonPhase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959" y="2250484"/>
            <a:ext cx="2760193" cy="4167754"/>
          </a:xfrm>
          <a:prstGeom prst="rect">
            <a:avLst/>
          </a:prstGeom>
        </p:spPr>
      </p:pic>
      <p:pic>
        <p:nvPicPr>
          <p:cNvPr id="5" name="Picture 4" descr="GlareAfterAntonJohnsonPhase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936" y="2224426"/>
            <a:ext cx="2777450" cy="4193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</a:t>
            </a:r>
            <a:r>
              <a:rPr lang="en-US" dirty="0" smtClean="0"/>
              <a:t>. Stage three: replacing, extracting, adding embellishments, </a:t>
            </a:r>
            <a:r>
              <a:rPr lang="en-US" dirty="0" err="1" smtClean="0"/>
              <a:t>vignetting</a:t>
            </a:r>
            <a:r>
              <a:rPr lang="en-US" dirty="0" smtClean="0"/>
              <a:t>, re-sizing</a:t>
            </a:r>
            <a:endParaRPr lang="en-US" dirty="0"/>
          </a:p>
        </p:txBody>
      </p:sp>
      <p:pic>
        <p:nvPicPr>
          <p:cNvPr id="4" name="Picture 3" descr="BenMarieBeforeAf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126931"/>
            <a:ext cx="4572000" cy="2999232"/>
          </a:xfrm>
          <a:prstGeom prst="rect">
            <a:avLst/>
          </a:prstGeom>
        </p:spPr>
      </p:pic>
      <p:pic>
        <p:nvPicPr>
          <p:cNvPr id="5" name="Picture 4" descr="BenMarieVignetteRestoration01After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118" y="2838133"/>
            <a:ext cx="2286000" cy="3288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</a:p>
          <a:p>
            <a:pPr lvl="1"/>
            <a:r>
              <a:rPr lang="en-US" dirty="0" smtClean="0"/>
              <a:t>What flaws do you see in your photos?</a:t>
            </a:r>
          </a:p>
          <a:p>
            <a:pPr lvl="1"/>
            <a:r>
              <a:rPr lang="en-US" dirty="0" smtClean="0"/>
              <a:t>What would you try to correct?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Displaying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framed art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electronic trees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</a:t>
            </a:r>
            <a:r>
              <a:rPr lang="en-US" dirty="0" smtClean="0"/>
              <a:t>. wall displays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d</a:t>
            </a:r>
            <a:r>
              <a:rPr lang="en-US" dirty="0" smtClean="0"/>
              <a:t>. albums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e</a:t>
            </a:r>
            <a:r>
              <a:rPr lang="en-US" dirty="0" smtClean="0"/>
              <a:t>. other displays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Displaying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framed art</a:t>
            </a:r>
          </a:p>
        </p:txBody>
      </p:sp>
      <p:pic>
        <p:nvPicPr>
          <p:cNvPr id="4" name="Picture 3" descr="FrameBenMarie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20863"/>
            <a:ext cx="2587793" cy="2905300"/>
          </a:xfrm>
          <a:prstGeom prst="rect">
            <a:avLst/>
          </a:prstGeom>
        </p:spPr>
      </p:pic>
      <p:pic>
        <p:nvPicPr>
          <p:cNvPr id="5" name="Picture 4" descr="FrameBentOl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554" y="3196897"/>
            <a:ext cx="2312027" cy="2929265"/>
          </a:xfrm>
          <a:prstGeom prst="rect">
            <a:avLst/>
          </a:prstGeom>
        </p:spPr>
      </p:pic>
      <p:pic>
        <p:nvPicPr>
          <p:cNvPr id="6" name="Picture 5" descr="FrameGeorgeMary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848" y="3824028"/>
            <a:ext cx="3206952" cy="2302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Displaying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electronic trees</a:t>
            </a:r>
          </a:p>
        </p:txBody>
      </p:sp>
      <p:pic>
        <p:nvPicPr>
          <p:cNvPr id="5" name="Picture 4" descr="DisplayElectronic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1" y="2230992"/>
            <a:ext cx="8050466" cy="4427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Displaying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</a:t>
            </a:r>
            <a:r>
              <a:rPr lang="en-US" dirty="0" smtClean="0"/>
              <a:t>. wall displays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DisplayWall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1" y="2757568"/>
            <a:ext cx="8603884" cy="3158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Displaying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</a:t>
            </a:r>
            <a:r>
              <a:rPr lang="en-US" dirty="0" smtClean="0"/>
              <a:t>. wall displays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 descr="JanWall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475" y="2221732"/>
            <a:ext cx="5353993" cy="3810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Displaying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d</a:t>
            </a:r>
            <a:r>
              <a:rPr lang="en-US" dirty="0" smtClean="0"/>
              <a:t>. albums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Photographic Gems: Displaying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e</a:t>
            </a:r>
            <a:r>
              <a:rPr lang="en-US" dirty="0" smtClean="0"/>
              <a:t>. other displays </a:t>
            </a:r>
            <a:endParaRPr lang="en-US" dirty="0"/>
          </a:p>
        </p:txBody>
      </p:sp>
      <p:pic>
        <p:nvPicPr>
          <p:cNvPr id="4" name="Picture 3" descr="DisplayPiano01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28" y="2155825"/>
            <a:ext cx="7662711" cy="4488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the Photo: Telling the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a. mysteries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discoveries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</a:t>
            </a:r>
            <a:r>
              <a:rPr lang="en-US" dirty="0" smtClean="0"/>
              <a:t>. publishing</a:t>
            </a:r>
          </a:p>
          <a:p>
            <a:endParaRPr lang="en-US" dirty="0"/>
          </a:p>
        </p:txBody>
      </p:sp>
      <p:pic>
        <p:nvPicPr>
          <p:cNvPr id="4" name="Picture 3" descr="UnknownTinTyp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2578291"/>
            <a:ext cx="5193792" cy="3547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the Photo: Telling the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</a:p>
          <a:p>
            <a:pPr lvl="1"/>
            <a:r>
              <a:rPr lang="en-US" dirty="0" smtClean="0"/>
              <a:t>What’s your favorite story about one of your photos?</a:t>
            </a:r>
          </a:p>
          <a:p>
            <a:pPr lvl="1"/>
            <a:r>
              <a:rPr lang="en-US" dirty="0" smtClean="0"/>
              <a:t>What’s your most intriguing mystery?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Fox and Swan 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Restoration</a:t>
            </a:r>
          </a:p>
          <a:p>
            <a:r>
              <a:rPr lang="en-US" dirty="0" smtClean="0"/>
              <a:t>Digital Conversion</a:t>
            </a:r>
          </a:p>
          <a:p>
            <a:r>
              <a:rPr lang="en-US" dirty="0" smtClean="0"/>
              <a:t>Special Projects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rick@foxswanarts.com</a:t>
            </a:r>
            <a:endParaRPr lang="en-US" dirty="0" smtClean="0"/>
          </a:p>
          <a:p>
            <a:r>
              <a:rPr lang="en-US" dirty="0" smtClean="0"/>
              <a:t>651-338-1349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foxswanarts.com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2099</TotalTime>
  <Words>668</Words>
  <Application>Microsoft Macintosh PowerPoint</Application>
  <PresentationFormat>On-screen Show (4:3)</PresentationFormat>
  <Paragraphs>159</Paragraphs>
  <Slides>43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Photographic Gems: Mining, Polishing, and Displaying Them</vt:lpstr>
      <vt:lpstr>About Me - Rick</vt:lpstr>
      <vt:lpstr>About Me - Jan</vt:lpstr>
      <vt:lpstr>But enough about us…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Mining</vt:lpstr>
      <vt:lpstr>Photographic Gems: Polishing</vt:lpstr>
      <vt:lpstr>Photographic Gems: Polishing</vt:lpstr>
      <vt:lpstr>Photographic Gems: Polishing</vt:lpstr>
      <vt:lpstr>Photographic Gems: Polishing</vt:lpstr>
      <vt:lpstr>Photographic Gems: Polishing</vt:lpstr>
      <vt:lpstr>Photographic Gems: Polishing</vt:lpstr>
      <vt:lpstr>Photographic Gems: Polishing</vt:lpstr>
      <vt:lpstr>Photographic Gems: Polishing</vt:lpstr>
      <vt:lpstr>Photographic Gems: Polishing</vt:lpstr>
      <vt:lpstr>Photographic Gems: Polishing</vt:lpstr>
      <vt:lpstr>Photographic Gems: Displaying</vt:lpstr>
      <vt:lpstr>Photographic Gems: Displaying</vt:lpstr>
      <vt:lpstr>Photographic Gems: Displaying</vt:lpstr>
      <vt:lpstr>Photographic Gems: Displaying</vt:lpstr>
      <vt:lpstr>Photographic Gems: Displaying</vt:lpstr>
      <vt:lpstr>Photographic Gems: Displaying</vt:lpstr>
      <vt:lpstr>Photographic Gems: Displaying</vt:lpstr>
      <vt:lpstr>Beyond the Photo: Telling the Story</vt:lpstr>
      <vt:lpstr>Beyond the Photo: Telling the Story</vt:lpstr>
      <vt:lpstr>Questions</vt:lpstr>
      <vt:lpstr>Fox and Swan Arts</vt:lpstr>
    </vt:vector>
  </TitlesOfParts>
  <Company>Learning Meets Quality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Photographic Gems: Mining, Polishing, and Displaying Them</dc:title>
  <dc:creator>Rick Swanson</dc:creator>
  <cp:lastModifiedBy>Rick Swanson</cp:lastModifiedBy>
  <cp:revision>25</cp:revision>
  <dcterms:created xsi:type="dcterms:W3CDTF">2018-08-08T23:10:12Z</dcterms:created>
  <dcterms:modified xsi:type="dcterms:W3CDTF">2018-08-08T23:35:15Z</dcterms:modified>
</cp:coreProperties>
</file>